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0" cy="27003375"/>
  <p:notesSz cx="6858000" cy="9144000"/>
  <p:defaultTextStyle>
    <a:defPPr>
      <a:defRPr lang="en-US"/>
    </a:defPPr>
    <a:lvl1pPr marL="0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00225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00450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400675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200900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001125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801350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601575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401800" algn="l" defTabSz="3600450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786" y="-72"/>
      </p:cViewPr>
      <p:guideLst>
        <p:guide orient="horz" pos="8505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225997"/>
            <a:ext cx="36004500" cy="1177737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6004500" cy="152259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0443475"/>
            <a:ext cx="36004500" cy="90011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0" y="6300787"/>
            <a:ext cx="36004500" cy="201025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5" name="AutoShape 30"/>
          <p:cNvSpPr>
            <a:spLocks noChangeArrowheads="1"/>
          </p:cNvSpPr>
          <p:nvPr userDrawn="1"/>
        </p:nvSpPr>
        <p:spPr bwMode="auto">
          <a:xfrm>
            <a:off x="26571202" y="4356671"/>
            <a:ext cx="7529711" cy="1922613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6" name="AutoShape 29"/>
          <p:cNvSpPr>
            <a:spLocks noChangeArrowheads="1"/>
          </p:cNvSpPr>
          <p:nvPr userDrawn="1"/>
        </p:nvSpPr>
        <p:spPr bwMode="auto">
          <a:xfrm>
            <a:off x="10081370" y="4356671"/>
            <a:ext cx="7632848" cy="1922613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7" name="AutoShape 31"/>
          <p:cNvSpPr>
            <a:spLocks noChangeArrowheads="1"/>
          </p:cNvSpPr>
          <p:nvPr userDrawn="1"/>
        </p:nvSpPr>
        <p:spPr bwMode="auto">
          <a:xfrm>
            <a:off x="18362290" y="4390724"/>
            <a:ext cx="7458916" cy="1919208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8" name="AutoShape 4"/>
          <p:cNvSpPr>
            <a:spLocks noChangeArrowheads="1"/>
          </p:cNvSpPr>
          <p:nvPr userDrawn="1"/>
        </p:nvSpPr>
        <p:spPr bwMode="auto">
          <a:xfrm>
            <a:off x="1872458" y="4356671"/>
            <a:ext cx="7632848" cy="1922613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9" name="AutoShape 13"/>
          <p:cNvSpPr>
            <a:spLocks noChangeArrowheads="1"/>
          </p:cNvSpPr>
          <p:nvPr userDrawn="1"/>
        </p:nvSpPr>
        <p:spPr bwMode="auto">
          <a:xfrm>
            <a:off x="1872458" y="1044303"/>
            <a:ext cx="32259584" cy="2376264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>
              <a:solidFill>
                <a:schemeClr val="bg1"/>
              </a:solidFill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 userDrawn="1"/>
        </p:nvSpPr>
        <p:spPr bwMode="auto">
          <a:xfrm>
            <a:off x="19289417" y="30626571"/>
            <a:ext cx="4875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en-US" sz="1200" dirty="0" smtClean="0">
                <a:latin typeface="Times New Roman" pitchFamily="18" charset="0"/>
              </a:rPr>
              <a:t>AICTE-2017, </a:t>
            </a:r>
            <a:r>
              <a:rPr lang="pl-PL" altLang="en-US" sz="1200" dirty="0" err="1" smtClean="0">
                <a:latin typeface="Times New Roman" pitchFamily="18" charset="0"/>
              </a:rPr>
              <a:t>Czestochowa</a:t>
            </a:r>
            <a:r>
              <a:rPr lang="pl-PL" altLang="en-US" sz="1200" dirty="0" smtClean="0">
                <a:latin typeface="Times New Roman" pitchFamily="18" charset="0"/>
              </a:rPr>
              <a:t> - Poland</a:t>
            </a:r>
          </a:p>
          <a:p>
            <a:pPr algn="ctr" eaLnBrk="1" hangingPunct="1">
              <a:defRPr/>
            </a:pPr>
            <a:r>
              <a:rPr lang="pl-PL" altLang="en-US" sz="1200" dirty="0" err="1" smtClean="0">
                <a:latin typeface="Times New Roman" pitchFamily="18" charset="0"/>
              </a:rPr>
              <a:t>Research</a:t>
            </a:r>
            <a:r>
              <a:rPr lang="pl-PL" altLang="en-US" sz="1200" dirty="0" smtClean="0">
                <a:latin typeface="Times New Roman" pitchFamily="18" charset="0"/>
              </a:rPr>
              <a:t> and </a:t>
            </a:r>
            <a:r>
              <a:rPr lang="pl-PL" altLang="en-US" sz="1200" dirty="0" err="1" smtClean="0">
                <a:latin typeface="Times New Roman" pitchFamily="18" charset="0"/>
              </a:rPr>
              <a:t>Innovation</a:t>
            </a:r>
            <a:r>
              <a:rPr lang="pl-PL" altLang="en-US" sz="1200" dirty="0" smtClean="0">
                <a:latin typeface="Times New Roman" pitchFamily="18" charset="0"/>
              </a:rPr>
              <a:t> in </a:t>
            </a:r>
            <a:r>
              <a:rPr lang="pl-PL" altLang="en-US" sz="1200" dirty="0" err="1" smtClean="0">
                <a:latin typeface="Times New Roman" pitchFamily="18" charset="0"/>
              </a:rPr>
              <a:t>Education</a:t>
            </a:r>
            <a:r>
              <a:rPr lang="pl-PL" altLang="en-US" sz="1200" dirty="0" smtClean="0">
                <a:latin typeface="Times New Roman" pitchFamily="18" charset="0"/>
              </a:rPr>
              <a:t> </a:t>
            </a:r>
            <a:r>
              <a:rPr lang="pl-PL" altLang="en-US" sz="1200" dirty="0" err="1" smtClean="0">
                <a:latin typeface="Times New Roman" pitchFamily="18" charset="0"/>
              </a:rPr>
              <a:t>Institute</a:t>
            </a:r>
            <a:endParaRPr lang="pl-PL" altLang="en-US" sz="1200" dirty="0" smtClean="0">
              <a:latin typeface="Times New Roman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6352" y="25016797"/>
            <a:ext cx="5288738" cy="149364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8" name="pole tekstowe 7"/>
          <p:cNvSpPr txBox="1"/>
          <p:nvPr userDrawn="1"/>
        </p:nvSpPr>
        <p:spPr>
          <a:xfrm>
            <a:off x="4968802" y="25286567"/>
            <a:ext cx="2289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Applied Information and Communication Technology </a:t>
            </a:r>
            <a:r>
              <a:rPr lang="pl-PL" sz="28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Education - International Conference</a:t>
            </a:r>
            <a:endParaRPr lang="pl-PL" sz="28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pl-PL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pl-PL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28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</a:t>
            </a:r>
            <a:r>
              <a:rPr lang="pl-PL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2017,  </a:t>
            </a:r>
            <a:r>
              <a:rPr lang="pl-PL" sz="2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Czestochowa</a:t>
            </a:r>
            <a:r>
              <a:rPr lang="pl-PL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Poland</a:t>
            </a:r>
            <a:endParaRPr lang="en-GB" sz="28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077" y="17215411"/>
            <a:ext cx="25643012" cy="4500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0938" y="2880356"/>
            <a:ext cx="25203150" cy="1368171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42922" y="1482538"/>
            <a:ext cx="8101013" cy="20625960"/>
          </a:xfrm>
          <a:prstGeom prst="rect">
            <a:avLst/>
          </a:prstGeo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88697" y="2880358"/>
            <a:ext cx="19015318" cy="192729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4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61077" y="17215411"/>
            <a:ext cx="25643012" cy="4500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00563" y="2880360"/>
            <a:ext cx="25203150" cy="13681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225997"/>
            <a:ext cx="36004500" cy="1177737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6004500" cy="152259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0443475"/>
            <a:ext cx="36004500" cy="90011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6300787"/>
            <a:ext cx="36004500" cy="201025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5706" y="8554801"/>
            <a:ext cx="23493747" cy="9541925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181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350" y="18142074"/>
            <a:ext cx="23508820" cy="3289624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7900">
                <a:solidFill>
                  <a:schemeClr val="tx2"/>
                </a:solidFill>
              </a:defRPr>
            </a:lvl1pPr>
            <a:lvl2pPr marL="180022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0045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0067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20090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900112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80135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60157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40180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061077" y="17215411"/>
            <a:ext cx="25643012" cy="4500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00559" y="2880356"/>
            <a:ext cx="13177647" cy="13681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8290286" y="2880360"/>
            <a:ext cx="13177647" cy="136817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3" y="2880360"/>
            <a:ext cx="13177647" cy="2519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lang="en-US" sz="9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00225" indent="0">
              <a:buNone/>
              <a:defRPr sz="7900" b="1"/>
            </a:lvl2pPr>
            <a:lvl3pPr marL="3600450" indent="0">
              <a:buNone/>
              <a:defRPr sz="7100" b="1"/>
            </a:lvl3pPr>
            <a:lvl4pPr marL="5400675" indent="0">
              <a:buNone/>
              <a:defRPr sz="6300" b="1"/>
            </a:lvl4pPr>
            <a:lvl5pPr marL="7200900" indent="0">
              <a:buNone/>
              <a:defRPr sz="6300" b="1"/>
            </a:lvl5pPr>
            <a:lvl6pPr marL="9001125" indent="0">
              <a:buNone/>
              <a:defRPr sz="6300" b="1"/>
            </a:lvl6pPr>
            <a:lvl7pPr marL="10801350" indent="0">
              <a:buNone/>
              <a:defRPr sz="6300" b="1"/>
            </a:lvl7pPr>
            <a:lvl8pPr marL="12601575" indent="0">
              <a:buNone/>
              <a:defRPr sz="6300" b="1"/>
            </a:lvl8pPr>
            <a:lvl9pPr marL="14401800" indent="0">
              <a:buNone/>
              <a:defRPr sz="63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3510" y="5513788"/>
            <a:ext cx="13177647" cy="108013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100"/>
            </a:lvl1pPr>
            <a:lvl2pPr>
              <a:defRPr sz="7100"/>
            </a:lvl2pPr>
            <a:lvl3pPr>
              <a:defRPr sz="63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98752" y="2880360"/>
            <a:ext cx="13177647" cy="2519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lang="en-US" sz="95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00225" indent="0">
              <a:buNone/>
              <a:defRPr sz="7900" b="1"/>
            </a:lvl2pPr>
            <a:lvl3pPr marL="3600450" indent="0">
              <a:buNone/>
              <a:defRPr sz="7100" b="1"/>
            </a:lvl3pPr>
            <a:lvl4pPr marL="5400675" indent="0">
              <a:buNone/>
              <a:defRPr sz="6300" b="1"/>
            </a:lvl4pPr>
            <a:lvl5pPr marL="7200900" indent="0">
              <a:buNone/>
              <a:defRPr sz="6300" b="1"/>
            </a:lvl5pPr>
            <a:lvl6pPr marL="9001125" indent="0">
              <a:buNone/>
              <a:defRPr sz="6300" b="1"/>
            </a:lvl6pPr>
            <a:lvl7pPr marL="10801350" indent="0">
              <a:buNone/>
              <a:defRPr sz="6300" b="1"/>
            </a:lvl7pPr>
            <a:lvl8pPr marL="12601575" indent="0">
              <a:buNone/>
              <a:defRPr sz="6300" b="1"/>
            </a:lvl8pPr>
            <a:lvl9pPr marL="14401800" indent="0">
              <a:buNone/>
              <a:defRPr sz="6300" b="1"/>
            </a:lvl9pPr>
          </a:lstStyle>
          <a:p>
            <a:pPr marL="0" lvl="0" indent="0" algn="ctr" defTabSz="3600450" rtl="0" eaLnBrk="1" latinLnBrk="0" hangingPunct="1">
              <a:spcBef>
                <a:spcPct val="20000"/>
              </a:spcBef>
              <a:spcAft>
                <a:spcPts val="118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6" y="5508689"/>
            <a:ext cx="13177647" cy="108013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100"/>
            </a:lvl1pPr>
            <a:lvl2pPr>
              <a:defRPr sz="7100"/>
            </a:lvl2pPr>
            <a:lvl3pPr>
              <a:defRPr sz="63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061077" y="17215411"/>
            <a:ext cx="25643012" cy="4500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077" y="17215411"/>
            <a:ext cx="25643012" cy="4500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938" y="8701090"/>
            <a:ext cx="14317085" cy="4955316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marL="900113" indent="-900113" algn="l">
              <a:defRPr sz="110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6967" y="2880360"/>
            <a:ext cx="15817272" cy="19272999"/>
          </a:xfrm>
          <a:prstGeom prst="rect">
            <a:avLst/>
          </a:prstGeom>
        </p:spPr>
        <p:txBody>
          <a:bodyPr anchor="ctr"/>
          <a:lstStyle>
            <a:lvl1pPr>
              <a:defRPr sz="87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55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5825" y="13772595"/>
            <a:ext cx="13342849" cy="8424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/>
            </a:lvl1pPr>
            <a:lvl2pPr marL="1800225" indent="0">
              <a:buNone/>
              <a:defRPr sz="4700"/>
            </a:lvl2pPr>
            <a:lvl3pPr marL="3600450" indent="0">
              <a:buNone/>
              <a:defRPr sz="3900"/>
            </a:lvl3pPr>
            <a:lvl4pPr marL="5400675" indent="0">
              <a:buNone/>
              <a:defRPr sz="3500"/>
            </a:lvl4pPr>
            <a:lvl5pPr marL="7200900" indent="0">
              <a:buNone/>
              <a:defRPr sz="3500"/>
            </a:lvl5pPr>
            <a:lvl6pPr marL="9001125" indent="0">
              <a:buNone/>
              <a:defRPr sz="3500"/>
            </a:lvl6pPr>
            <a:lvl7pPr marL="10801350" indent="0">
              <a:buNone/>
              <a:defRPr sz="3500"/>
            </a:lvl7pPr>
            <a:lvl8pPr marL="12601575" indent="0">
              <a:buNone/>
              <a:defRPr sz="3500"/>
            </a:lvl8pPr>
            <a:lvl9pPr marL="14401800" indent="0">
              <a:buNone/>
              <a:defRPr sz="3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225997"/>
            <a:ext cx="36004500" cy="11777378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6004500" cy="152259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0443475"/>
            <a:ext cx="36004500" cy="90011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6300787"/>
            <a:ext cx="36004500" cy="201025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21002" y="4500563"/>
            <a:ext cx="16202025" cy="1231573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7900"/>
            </a:lvl1pPr>
            <a:lvl2pPr marL="1800225" indent="0">
              <a:buNone/>
              <a:defRPr sz="11000"/>
            </a:lvl2pPr>
            <a:lvl3pPr marL="3600450" indent="0">
              <a:buNone/>
              <a:defRPr sz="9500"/>
            </a:lvl3pPr>
            <a:lvl4pPr marL="5400675" indent="0">
              <a:buNone/>
              <a:defRPr sz="7900"/>
            </a:lvl4pPr>
            <a:lvl5pPr marL="7200900" indent="0">
              <a:buNone/>
              <a:defRPr sz="7900"/>
            </a:lvl5pPr>
            <a:lvl6pPr marL="9001125" indent="0">
              <a:buNone/>
              <a:defRPr sz="7900"/>
            </a:lvl6pPr>
            <a:lvl7pPr marL="10801350" indent="0">
              <a:buNone/>
              <a:defRPr sz="7900"/>
            </a:lvl7pPr>
            <a:lvl8pPr marL="12601575" indent="0">
              <a:buNone/>
              <a:defRPr sz="7900"/>
            </a:lvl8pPr>
            <a:lvl9pPr marL="14401800" indent="0">
              <a:buNone/>
              <a:defRPr sz="79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6680" y="3978789"/>
            <a:ext cx="14545574" cy="8516891"/>
          </a:xfrm>
          <a:prstGeom prst="rect">
            <a:avLst/>
          </a:prstGeom>
        </p:spPr>
        <p:txBody>
          <a:bodyPr anchor="b"/>
          <a:lstStyle>
            <a:lvl1pPr marL="720090" indent="-720090">
              <a:buFont typeface="Georgia" pitchFamily="18" charset="0"/>
              <a:buChar char="*"/>
              <a:defRPr sz="6300"/>
            </a:lvl1pPr>
            <a:lvl2pPr marL="1800225" indent="0">
              <a:buNone/>
              <a:defRPr sz="4700"/>
            </a:lvl2pPr>
            <a:lvl3pPr marL="3600450" indent="0">
              <a:buNone/>
              <a:defRPr sz="3900"/>
            </a:lvl3pPr>
            <a:lvl4pPr marL="5400675" indent="0">
              <a:buNone/>
              <a:defRPr sz="3500"/>
            </a:lvl4pPr>
            <a:lvl5pPr marL="7200900" indent="0">
              <a:buNone/>
              <a:defRPr sz="3500"/>
            </a:lvl5pPr>
            <a:lvl6pPr marL="9001125" indent="0">
              <a:buNone/>
              <a:defRPr sz="3500"/>
            </a:lvl6pPr>
            <a:lvl7pPr marL="10801350" indent="0">
              <a:buNone/>
              <a:defRPr sz="3500"/>
            </a:lvl7pPr>
            <a:lvl8pPr marL="12601575" indent="0">
              <a:buNone/>
              <a:defRPr sz="3500"/>
            </a:lvl8pPr>
            <a:lvl9pPr marL="14401800" indent="0">
              <a:buNone/>
              <a:defRPr sz="3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03037" y="24303039"/>
            <a:ext cx="9901238" cy="1437680"/>
          </a:xfrm>
          <a:prstGeom prst="rect">
            <a:avLst/>
          </a:prstGeom>
        </p:spPr>
        <p:txBody>
          <a:bodyPr/>
          <a:lstStyle/>
          <a:p>
            <a:fld id="{BAC6EA93-3601-4504-B754-347D2C62D7E1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00223" y="24303039"/>
            <a:ext cx="13201654" cy="143768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001875" y="24303039"/>
            <a:ext cx="7200900" cy="1437680"/>
          </a:xfrm>
          <a:prstGeom prst="rect">
            <a:avLst/>
          </a:prstGeom>
        </p:spPr>
        <p:txBody>
          <a:bodyPr/>
          <a:lstStyle/>
          <a:p>
            <a:fld id="{A7D07C15-5D77-49FB-B2EE-8227288A513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618" y="17578657"/>
            <a:ext cx="25135181" cy="4500563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1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102512"/>
            <a:ext cx="36004500" cy="690086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6004500" cy="2010251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4837697"/>
            <a:ext cx="36004500" cy="90011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6300787"/>
            <a:ext cx="36004500" cy="201025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6004500" cy="152259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0443475"/>
            <a:ext cx="36004500" cy="90011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33208" y="6900862"/>
            <a:ext cx="36004500" cy="201025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/>
            <a:endParaRPr lang="en-US"/>
          </a:p>
        </p:txBody>
      </p:sp>
      <p:sp>
        <p:nvSpPr>
          <p:cNvPr id="15" name="AutoShape 30"/>
          <p:cNvSpPr>
            <a:spLocks noChangeArrowheads="1"/>
          </p:cNvSpPr>
          <p:nvPr userDrawn="1"/>
        </p:nvSpPr>
        <p:spPr bwMode="auto">
          <a:xfrm>
            <a:off x="26571202" y="4356671"/>
            <a:ext cx="7529711" cy="2001822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6" name="AutoShape 29"/>
          <p:cNvSpPr>
            <a:spLocks noChangeArrowheads="1"/>
          </p:cNvSpPr>
          <p:nvPr userDrawn="1"/>
        </p:nvSpPr>
        <p:spPr bwMode="auto">
          <a:xfrm>
            <a:off x="10081370" y="4356671"/>
            <a:ext cx="7632848" cy="2001822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7" name="AutoShape 31"/>
          <p:cNvSpPr>
            <a:spLocks noChangeArrowheads="1"/>
          </p:cNvSpPr>
          <p:nvPr userDrawn="1"/>
        </p:nvSpPr>
        <p:spPr bwMode="auto">
          <a:xfrm>
            <a:off x="18362290" y="4390724"/>
            <a:ext cx="7458916" cy="1998417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8" name="AutoShape 4"/>
          <p:cNvSpPr>
            <a:spLocks noChangeArrowheads="1"/>
          </p:cNvSpPr>
          <p:nvPr userDrawn="1"/>
        </p:nvSpPr>
        <p:spPr bwMode="auto">
          <a:xfrm>
            <a:off x="1872458" y="4356671"/>
            <a:ext cx="7632848" cy="2001822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/>
          </a:p>
        </p:txBody>
      </p:sp>
      <p:sp>
        <p:nvSpPr>
          <p:cNvPr id="19" name="AutoShape 13"/>
          <p:cNvSpPr>
            <a:spLocks noChangeArrowheads="1"/>
          </p:cNvSpPr>
          <p:nvPr userDrawn="1"/>
        </p:nvSpPr>
        <p:spPr bwMode="auto">
          <a:xfrm>
            <a:off x="1872458" y="1044303"/>
            <a:ext cx="32259584" cy="266429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389438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3894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altLang="en-US" sz="1800" smtClean="0">
              <a:solidFill>
                <a:schemeClr val="bg1"/>
              </a:solidFill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 userDrawn="1"/>
        </p:nvSpPr>
        <p:spPr bwMode="auto">
          <a:xfrm>
            <a:off x="19289417" y="30626571"/>
            <a:ext cx="4875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8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l-PL" altLang="en-US" sz="1200" dirty="0" smtClean="0">
                <a:latin typeface="Times New Roman" pitchFamily="18" charset="0"/>
              </a:rPr>
              <a:t>AICTE-2017, </a:t>
            </a:r>
            <a:r>
              <a:rPr lang="pl-PL" altLang="en-US" sz="1200" dirty="0" err="1" smtClean="0">
                <a:latin typeface="Times New Roman" pitchFamily="18" charset="0"/>
              </a:rPr>
              <a:t>Czestochowa</a:t>
            </a:r>
            <a:r>
              <a:rPr lang="pl-PL" altLang="en-US" sz="1200" dirty="0" smtClean="0">
                <a:latin typeface="Times New Roman" pitchFamily="18" charset="0"/>
              </a:rPr>
              <a:t> - Poland</a:t>
            </a:r>
          </a:p>
          <a:p>
            <a:pPr algn="ctr" eaLnBrk="1" hangingPunct="1">
              <a:defRPr/>
            </a:pPr>
            <a:r>
              <a:rPr lang="pl-PL" altLang="en-US" sz="1200" dirty="0" err="1" smtClean="0">
                <a:latin typeface="Times New Roman" pitchFamily="18" charset="0"/>
              </a:rPr>
              <a:t>Research</a:t>
            </a:r>
            <a:r>
              <a:rPr lang="pl-PL" altLang="en-US" sz="1200" dirty="0" smtClean="0">
                <a:latin typeface="Times New Roman" pitchFamily="18" charset="0"/>
              </a:rPr>
              <a:t> and </a:t>
            </a:r>
            <a:r>
              <a:rPr lang="pl-PL" altLang="en-US" sz="1200" dirty="0" err="1" smtClean="0">
                <a:latin typeface="Times New Roman" pitchFamily="18" charset="0"/>
              </a:rPr>
              <a:t>Innovation</a:t>
            </a:r>
            <a:r>
              <a:rPr lang="pl-PL" altLang="en-US" sz="1200" dirty="0" smtClean="0">
                <a:latin typeface="Times New Roman" pitchFamily="18" charset="0"/>
              </a:rPr>
              <a:t> in </a:t>
            </a:r>
            <a:r>
              <a:rPr lang="pl-PL" altLang="en-US" sz="1200" dirty="0" err="1" smtClean="0">
                <a:latin typeface="Times New Roman" pitchFamily="18" charset="0"/>
              </a:rPr>
              <a:t>Education</a:t>
            </a:r>
            <a:r>
              <a:rPr lang="pl-PL" altLang="en-US" sz="1200" dirty="0" smtClean="0">
                <a:latin typeface="Times New Roman" pitchFamily="18" charset="0"/>
              </a:rPr>
              <a:t> </a:t>
            </a:r>
            <a:r>
              <a:rPr lang="pl-PL" altLang="en-US" sz="1200" dirty="0" err="1" smtClean="0">
                <a:latin typeface="Times New Roman" pitchFamily="18" charset="0"/>
              </a:rPr>
              <a:t>Institute</a:t>
            </a:r>
            <a:endParaRPr lang="pl-PL" altLang="en-US" sz="1200" dirty="0" smtClean="0">
              <a:latin typeface="Times New Roman" pitchFamily="18" charset="0"/>
            </a:endParaRPr>
          </a:p>
        </p:txBody>
      </p:sp>
      <p:pic>
        <p:nvPicPr>
          <p:cNvPr id="21" name="Obraz 2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6352" y="25016797"/>
            <a:ext cx="5288738" cy="149364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2" name="pole tekstowe 21"/>
          <p:cNvSpPr txBox="1"/>
          <p:nvPr userDrawn="1"/>
        </p:nvSpPr>
        <p:spPr>
          <a:xfrm>
            <a:off x="4968802" y="25286567"/>
            <a:ext cx="22898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Applied  Information and  Communication Technology</a:t>
            </a:r>
            <a:r>
              <a:rPr lang="pl-PL" sz="2800" b="1" i="1" kern="1200" baseline="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</a:t>
            </a:r>
            <a:r>
              <a:rPr lang="en-US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pl-PL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Education </a:t>
            </a:r>
            <a:r>
              <a:rPr lang="pl-PL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 </a:t>
            </a:r>
            <a:r>
              <a:rPr lang="en-US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Workplace</a:t>
            </a:r>
            <a:r>
              <a:rPr lang="pl-PL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b="1" i="1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 International Conference</a:t>
            </a:r>
          </a:p>
          <a:p>
            <a:pPr algn="ctr"/>
            <a:r>
              <a:rPr lang="en-US" sz="2800" b="0" i="0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lang="pl-PL" sz="2800" b="0" i="0" kern="1200" baseline="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800" b="0" i="0" kern="1200" baseline="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2017,  </a:t>
            </a:r>
            <a:r>
              <a:rPr lang="en-US" sz="2800" b="0" i="0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Czestochowa – Poland</a:t>
            </a:r>
          </a:p>
          <a:p>
            <a:pPr algn="ctr"/>
            <a:r>
              <a:rPr lang="en-US" sz="2800" b="0" i="0" kern="1200" noProof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http://conference.inbie.pl</a:t>
            </a:r>
            <a:endParaRPr lang="en-US" sz="2800" i="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58" y="25016797"/>
            <a:ext cx="2209800" cy="1647825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scene3d>
            <a:camera prst="obliqueTopLeft"/>
            <a:lightRig rig="threePt" dir="t"/>
          </a:scene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1260158" indent="-1260158" algn="r" defTabSz="360045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8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00113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0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240405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320540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472684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552819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740968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001125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0189274" indent="-720090" algn="l" defTabSz="3600450" rtl="0" eaLnBrk="1" latinLnBrk="0" hangingPunct="1">
        <a:spcBef>
          <a:spcPct val="20000"/>
        </a:spcBef>
        <a:spcAft>
          <a:spcPts val="118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225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01125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0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1575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0" algn="l" defTabSz="3600450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088483" y="6372895"/>
            <a:ext cx="7272808" cy="1687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b="1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en-US" altLang="en-US" sz="2800" dirty="0">
                <a:latin typeface="Times New Roman" pitchFamily="18" charset="0"/>
              </a:rPr>
              <a:t>.</a:t>
            </a:r>
            <a:endParaRPr lang="pl-PL" altLang="en-US" sz="2800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591701" y="5076750"/>
            <a:ext cx="53847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/>
              <a:t>Methods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7104376" y="5124300"/>
            <a:ext cx="50842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/>
              <a:t>Conclusions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408962" y="1250668"/>
            <a:ext cx="22649781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600" b="1" dirty="0"/>
              <a:t>Title of the Research Study</a:t>
            </a:r>
          </a:p>
          <a:p>
            <a:pPr algn="ctr"/>
            <a:r>
              <a:rPr lang="en-US" altLang="en-US" sz="2800" b="1" dirty="0"/>
              <a:t>PEOPLE WHO DID THE STUDY</a:t>
            </a:r>
          </a:p>
          <a:p>
            <a:pPr algn="ctr"/>
            <a:r>
              <a:rPr lang="en-US" altLang="en-US" sz="1800" b="1" i="1" dirty="0"/>
              <a:t>UNIVERSITIES THEY ARE AFFILIATED WITH</a:t>
            </a:r>
            <a:endParaRPr lang="en-US" altLang="en-US" sz="1800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198389" y="1751731"/>
            <a:ext cx="20254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/>
              <a:t>Logo</a:t>
            </a:r>
            <a:endParaRPr lang="en-US" altLang="en-US" sz="3600" b="1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0795488" y="17208354"/>
            <a:ext cx="459744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500" b="1" i="1" dirty="0"/>
              <a:t>Figure #1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8795564" y="17205406"/>
            <a:ext cx="459744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500" b="1" i="1" dirty="0"/>
              <a:t>Figure #2</a:t>
            </a: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19526681" y="18905101"/>
            <a:ext cx="3834180" cy="3465443"/>
          </a:xfrm>
          <a:prstGeom prst="flowChartOr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7045188" y="17132644"/>
            <a:ext cx="6253705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500" dirty="0"/>
              <a:t>Bibliography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10921268" y="18887344"/>
            <a:ext cx="4345882" cy="4148937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altLang="en-US" sz="3600" dirty="0">
                <a:latin typeface="Times New Roman" pitchFamily="18" charset="0"/>
              </a:rPr>
              <a:t>CHART or PICTURE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26616356" y="18225251"/>
            <a:ext cx="7272808" cy="620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1170" tIns="30584" rIns="61170" bIns="30584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endParaRPr lang="en-US" altLang="en-US" sz="2800" b="1" u="sng" dirty="0">
              <a:latin typeface="Times New Roman" pitchFamily="18" charset="0"/>
            </a:endParaRPr>
          </a:p>
          <a:p>
            <a:pPr>
              <a:lnSpc>
                <a:spcPct val="95000"/>
              </a:lnSpc>
              <a:buFont typeface="Arial" pitchFamily="34" charset="0"/>
              <a:buAutoNum type="arabicPeriod"/>
            </a:pPr>
            <a:r>
              <a:rPr lang="en-US" altLang="en-US" sz="28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Arial" pitchFamily="34" charset="0"/>
              <a:buAutoNum type="arabicPeriod"/>
            </a:pPr>
            <a:r>
              <a:rPr lang="en-US" altLang="en-US" sz="28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28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28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2496082" y="5124298"/>
            <a:ext cx="49225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/>
              <a:t>Introduction</a:t>
            </a: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18812366" y="5124299"/>
            <a:ext cx="50376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/>
              <a:t>Results</a:t>
            </a:r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30252760" y="1751731"/>
            <a:ext cx="20245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/>
              <a:t>Logo</a:t>
            </a:r>
            <a:endParaRPr lang="en-US" altLang="en-US" sz="3600" b="1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0290709" y="6525295"/>
            <a:ext cx="7272808" cy="991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pl-PL" altLang="en-US" sz="2800" dirty="0">
              <a:latin typeface="Times New Roman" pitchFamily="18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8473788" y="6525295"/>
            <a:ext cx="7272808" cy="991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6616356" y="6677695"/>
            <a:ext cx="7272808" cy="991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8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  <a:r>
              <a:rPr lang="pl-PL" altLang="en-US" sz="2800" dirty="0">
                <a:latin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</a:pPr>
            <a:endParaRPr lang="en-US" alt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7052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65</Words>
  <Application>Microsoft Office PowerPoint</Application>
  <PresentationFormat>Niestandardowy</PresentationFormat>
  <Paragraphs>52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Aerodynamiczny</vt:lpstr>
      <vt:lpstr>Prezentacja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INBIE PL</dc:creator>
  <cp:lastModifiedBy>INBIE PL</cp:lastModifiedBy>
  <cp:revision>7</cp:revision>
  <dcterms:created xsi:type="dcterms:W3CDTF">2017-05-07T16:11:33Z</dcterms:created>
  <dcterms:modified xsi:type="dcterms:W3CDTF">2017-05-07T16:56:36Z</dcterms:modified>
</cp:coreProperties>
</file>